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7DC51A-04DA-47B7-9D19-265D32953BBA}" v="1" dt="2025-08-27T07:49:01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4" d="100"/>
          <a:sy n="34" d="100"/>
        </p:scale>
        <p:origin x="1404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0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024" y="274320"/>
            <a:ext cx="848052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E60028"/>
                </a:solidFill>
              </a:defRPr>
            </a:pPr>
            <a:r>
              <a:rPr dirty="0"/>
              <a:t>🎓 </a:t>
            </a:r>
            <a:r>
              <a:rPr lang="nl-NL" sz="4000" dirty="0">
                <a:solidFill>
                  <a:srgbClr val="FFFF00"/>
                </a:solidFill>
              </a:rPr>
              <a:t>HBO en WO </a:t>
            </a:r>
            <a:r>
              <a:rPr sz="4000" dirty="0" err="1">
                <a:solidFill>
                  <a:srgbClr val="FFFF00"/>
                </a:solidFill>
              </a:rPr>
              <a:t>Studiekeuze</a:t>
            </a:r>
            <a:r>
              <a:rPr sz="4000" dirty="0">
                <a:solidFill>
                  <a:srgbClr val="FFFF00"/>
                </a:solidFill>
              </a:rPr>
              <a:t> Event 040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514" y="1265324"/>
            <a:ext cx="859359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endParaRPr lang="nl-NL" b="1" dirty="0">
              <a:solidFill>
                <a:srgbClr val="FF0000"/>
              </a:solidFill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nl-NL" b="1" dirty="0">
                <a:solidFill>
                  <a:srgbClr val="FF0000"/>
                </a:solidFill>
              </a:rPr>
              <a:t>🌟 </a:t>
            </a:r>
            <a:r>
              <a:rPr lang="nl-NL" b="1" dirty="0">
                <a:solidFill>
                  <a:srgbClr val="00B0F0"/>
                </a:solidFill>
              </a:rPr>
              <a:t>Oriënteer je op jouw toekomst!</a:t>
            </a:r>
            <a:br>
              <a:rPr lang="nl-NL" b="1" dirty="0">
                <a:solidFill>
                  <a:srgbClr val="00B0F0"/>
                </a:solidFill>
              </a:rPr>
            </a:br>
            <a:br>
              <a:rPr lang="nl-NL" b="1" dirty="0">
                <a:solidFill>
                  <a:srgbClr val="00B0F0"/>
                </a:solidFill>
              </a:rPr>
            </a:br>
            <a:r>
              <a:rPr lang="nl-NL" b="1" dirty="0">
                <a:solidFill>
                  <a:srgbClr val="00B0F0"/>
                </a:solidFill>
              </a:rPr>
              <a:t>       Schrijf in je agenda:         </a:t>
            </a:r>
            <a:r>
              <a:rPr lang="nl-NL" dirty="0"/>
              <a:t>Woensdag 12 november 2025 | 19.00 – 22.00 uur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nl-NL"/>
              <a:t>                                                    Locatie</a:t>
            </a:r>
            <a:r>
              <a:rPr lang="nl-NL" dirty="0"/>
              <a:t>: </a:t>
            </a:r>
            <a:r>
              <a:rPr dirty="0"/>
              <a:t>Fontys </a:t>
            </a:r>
            <a:r>
              <a:rPr dirty="0" err="1"/>
              <a:t>Hogeschool</a:t>
            </a:r>
            <a:r>
              <a:rPr dirty="0"/>
              <a:t>, Eindhoven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3123" y="2990285"/>
            <a:ext cx="837590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rPr lang="nl-NL" dirty="0"/>
              <a:t>-	Brede v</a:t>
            </a:r>
            <a:r>
              <a:rPr dirty="0" err="1"/>
              <a:t>oorlichtingen</a:t>
            </a:r>
            <a:r>
              <a:rPr lang="nl-NL" dirty="0"/>
              <a:t> van </a:t>
            </a:r>
            <a:r>
              <a:rPr lang="nl-NL" dirty="0">
                <a:solidFill>
                  <a:srgbClr val="FFFF00"/>
                </a:solidFill>
              </a:rPr>
              <a:t>Hogescholen</a:t>
            </a:r>
            <a:r>
              <a:rPr lang="nl-NL" dirty="0"/>
              <a:t> en </a:t>
            </a:r>
            <a:r>
              <a:rPr lang="nl-NL" dirty="0">
                <a:solidFill>
                  <a:srgbClr val="FFFF00"/>
                </a:solidFill>
              </a:rPr>
              <a:t>Universiteiten</a:t>
            </a:r>
            <a:r>
              <a:rPr lang="nl-NL" dirty="0"/>
              <a:t> uit de regio.</a:t>
            </a:r>
            <a:endParaRPr dirty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lang="nl-NL" dirty="0"/>
              <a:t>		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lang="nl-NL" dirty="0"/>
              <a:t>-	Interessante workshops zoals:</a:t>
            </a:r>
            <a:r>
              <a:rPr dirty="0"/>
              <a:t> 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dirty="0"/>
              <a:t>   </a:t>
            </a:r>
            <a:r>
              <a:rPr lang="nl-NL" dirty="0"/>
              <a:t>	</a:t>
            </a:r>
            <a:r>
              <a:rPr dirty="0"/>
              <a:t>• Hoe </a:t>
            </a:r>
            <a:r>
              <a:rPr dirty="0" err="1"/>
              <a:t>kies</a:t>
            </a:r>
            <a:r>
              <a:rPr dirty="0"/>
              <a:t> </a:t>
            </a:r>
            <a:r>
              <a:rPr dirty="0" err="1"/>
              <a:t>ik</a:t>
            </a:r>
            <a:r>
              <a:rPr dirty="0"/>
              <a:t> een </a:t>
            </a:r>
            <a:r>
              <a:rPr dirty="0" err="1"/>
              <a:t>studie</a:t>
            </a:r>
            <a:r>
              <a:rPr dirty="0"/>
              <a:t>?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dirty="0"/>
              <a:t>   </a:t>
            </a:r>
            <a:r>
              <a:rPr lang="nl-NL" dirty="0"/>
              <a:t>	</a:t>
            </a:r>
            <a:r>
              <a:rPr dirty="0"/>
              <a:t>• </a:t>
            </a:r>
            <a:r>
              <a:rPr lang="nl-NL" dirty="0"/>
              <a:t>Verschil tussen mbo en hbo of Verschil tussen hbo en wo</a:t>
            </a:r>
            <a:endParaRPr dirty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dirty="0"/>
              <a:t>   </a:t>
            </a:r>
            <a:r>
              <a:rPr lang="nl-NL" dirty="0"/>
              <a:t>	</a:t>
            </a:r>
            <a:r>
              <a:rPr dirty="0"/>
              <a:t>• </a:t>
            </a:r>
            <a:r>
              <a:rPr lang="nl-NL" dirty="0"/>
              <a:t>Talenten ontdekken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	</a:t>
            </a:r>
            <a:r>
              <a:rPr dirty="0"/>
              <a:t> </a:t>
            </a:r>
            <a:r>
              <a:rPr dirty="0" err="1"/>
              <a:t>Informatiemarkt</a:t>
            </a:r>
            <a:r>
              <a:rPr dirty="0"/>
              <a:t> </a:t>
            </a:r>
            <a:r>
              <a:rPr lang="nl-NL" dirty="0"/>
              <a:t>met kleine opleidingen van</a:t>
            </a:r>
            <a:r>
              <a:rPr dirty="0"/>
              <a:t> </a:t>
            </a:r>
            <a:r>
              <a:rPr dirty="0" err="1"/>
              <a:t>hogescholen</a:t>
            </a:r>
            <a:r>
              <a:rPr dirty="0"/>
              <a:t>, </a:t>
            </a:r>
            <a:r>
              <a:rPr dirty="0" err="1"/>
              <a:t>universiteiten</a:t>
            </a:r>
            <a:r>
              <a:rPr dirty="0"/>
              <a:t> &amp;</a:t>
            </a:r>
            <a:endParaRPr lang="nl-NL" dirty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lang="nl-NL" dirty="0"/>
              <a:t>	</a:t>
            </a:r>
            <a:r>
              <a:rPr dirty="0"/>
              <a:t> </a:t>
            </a:r>
            <a:r>
              <a:rPr lang="nl-NL" dirty="0"/>
              <a:t>d</a:t>
            </a:r>
            <a:r>
              <a:rPr dirty="0" err="1"/>
              <a:t>efensie</a:t>
            </a:r>
            <a:endParaRPr dirty="0"/>
          </a:p>
          <a:p>
            <a:pPr>
              <a:defRPr sz="1800">
                <a:solidFill>
                  <a:srgbClr val="FFFFFF"/>
                </a:solidFill>
              </a:defRPr>
            </a:pPr>
            <a:endParaRPr dirty="0"/>
          </a:p>
          <a:p>
            <a:pPr>
              <a:defRPr sz="1800">
                <a:solidFill>
                  <a:srgbClr val="FFFFFF"/>
                </a:solidFill>
              </a:defRPr>
            </a:pPr>
            <a:r>
              <a:rPr dirty="0"/>
              <a:t>👉 </a:t>
            </a:r>
            <a:r>
              <a:rPr dirty="0" err="1"/>
              <a:t>Aanmelden</a:t>
            </a:r>
            <a:r>
              <a:rPr dirty="0"/>
              <a:t>: </a:t>
            </a:r>
            <a:r>
              <a:rPr lang="nl-NL" dirty="0"/>
              <a:t>Vanaf 1 oktober Informatie volgt!</a:t>
            </a:r>
            <a:br>
              <a:rPr lang="nl-NL" dirty="0"/>
            </a:br>
            <a:br>
              <a:rPr lang="nl-NL" dirty="0"/>
            </a:br>
            <a:r>
              <a:rPr lang="nl-NL" b="1" dirty="0">
                <a:solidFill>
                  <a:srgbClr val="00B0F0"/>
                </a:solidFill>
              </a:rPr>
              <a:t>Kom samen met je ouder/verzorger en ontdek jouw studiekeuze!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endParaRPr lang="nl-NL" dirty="0"/>
          </a:p>
          <a:p>
            <a:pPr>
              <a:defRPr sz="1800">
                <a:solidFill>
                  <a:srgbClr val="FFFFFF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128</Words>
  <Application>Microsoft Office PowerPoint</Application>
  <PresentationFormat>Diavoorstelling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Hurk van den, Esther</dc:creator>
  <cp:keywords/>
  <dc:description>generated using python-pptx</dc:description>
  <cp:lastModifiedBy>S. Cox</cp:lastModifiedBy>
  <cp:revision>3</cp:revision>
  <dcterms:created xsi:type="dcterms:W3CDTF">2013-01-27T09:14:16Z</dcterms:created>
  <dcterms:modified xsi:type="dcterms:W3CDTF">2025-09-07T20:28:47Z</dcterms:modified>
  <cp:category/>
</cp:coreProperties>
</file>